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48"/>
  </p:notesMasterIdLst>
  <p:sldIdLst>
    <p:sldId id="256" r:id="rId2"/>
    <p:sldId id="292" r:id="rId3"/>
    <p:sldId id="293" r:id="rId4"/>
    <p:sldId id="301" r:id="rId5"/>
    <p:sldId id="329" r:id="rId6"/>
    <p:sldId id="257" r:id="rId7"/>
    <p:sldId id="354" r:id="rId8"/>
    <p:sldId id="330" r:id="rId9"/>
    <p:sldId id="331" r:id="rId10"/>
    <p:sldId id="332" r:id="rId11"/>
    <p:sldId id="352" r:id="rId12"/>
    <p:sldId id="333" r:id="rId13"/>
    <p:sldId id="334" r:id="rId14"/>
    <p:sldId id="336" r:id="rId15"/>
    <p:sldId id="335" r:id="rId16"/>
    <p:sldId id="337" r:id="rId17"/>
    <p:sldId id="353" r:id="rId18"/>
    <p:sldId id="338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1" r:id="rId27"/>
    <p:sldId id="313" r:id="rId28"/>
    <p:sldId id="314" r:id="rId29"/>
    <p:sldId id="339" r:id="rId30"/>
    <p:sldId id="258" r:id="rId31"/>
    <p:sldId id="359" r:id="rId32"/>
    <p:sldId id="315" r:id="rId33"/>
    <p:sldId id="316" r:id="rId34"/>
    <p:sldId id="317" r:id="rId35"/>
    <p:sldId id="320" r:id="rId36"/>
    <p:sldId id="259" r:id="rId37"/>
    <p:sldId id="260" r:id="rId38"/>
    <p:sldId id="261" r:id="rId39"/>
    <p:sldId id="262" r:id="rId40"/>
    <p:sldId id="264" r:id="rId41"/>
    <p:sldId id="265" r:id="rId42"/>
    <p:sldId id="266" r:id="rId43"/>
    <p:sldId id="270" r:id="rId44"/>
    <p:sldId id="272" r:id="rId45"/>
    <p:sldId id="287" r:id="rId46"/>
    <p:sldId id="28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69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C9ECB-F4D0-4EFA-B87D-417DE6C2065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CE81-D167-435C-A85A-38D4A73C2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9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CE81-D167-435C-A85A-38D4A73C24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9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CE81-D167-435C-A85A-38D4A73C24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2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6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36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1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3340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71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56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3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6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3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8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0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84E8-1830-43F2-A837-CEB216DA5B8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0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imgurl=http://stockphotos.ru/free/main.php?g2_view=core.DownloadItem&amp;g2_itemId=907&amp;g2_serialNumber=5&amp;imgrefurl=http://stockphotos.ru/free/main.php?g2_view=keyalbum.KeywordAlbum&amp;g2_keyword=%D1%82%D0%B0%D0%B1%D0%BB%D0%B5%D1%82%D0%BA%D0%B8&amp;g2_itemId=905&amp;usg=__-MWt66T1Eu3iC1JRFdQIttbCKRw=&amp;h=320&amp;w=480&amp;sz=23&amp;hl=ru&amp;start=5&amp;um=1&amp;itbs=1&amp;tbnid=Z0DKRiiixZNBNM:&amp;tbnh=86&amp;tbnw=129&amp;prev=/images?q=%D0%BC%D0%B5%D0%B4%D0%B8%D0%BA%D0%B0%D0%BC%D0%B5%D0%BD%D1%82%D1%8B&amp;um=1&amp;hl=ru&amp;lr=&amp;newwindow=1&amp;sa=G&amp;tbs=isch:1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hyperlink" Target="http://www.google.ru/imgres?imgurl=http://www.stomamed.ru/bigimages/fj22.jpg&amp;imgrefurl=http://www.stomamed.ru/foshion22.htm&amp;usg=__Dc5MtYdfk4ecgKJFA1q7c_XUOaY=&amp;h=817&amp;w=1006&amp;sz=250&amp;hl=ru&amp;start=15&amp;um=1&amp;itbs=1&amp;tbnid=f59-WRqfKPcyrM:&amp;tbnh=122&amp;tbnw=150&amp;prev=/images?q=%D0%BA%D1%80%D0%B5%D1%81%D0%BB%D0%BE+%D1%81%D1%82%D0%BE%D0%BC%D0%B0%D1%82%D0%BE%D0%BB%D0%BE%D0%B3%D0%B0&amp;um=1&amp;hl=ru&amp;lr=&amp;newwindow=1&amp;sa=G&amp;tbs=isch:1" TargetMode="External"/><Relationship Id="rId2" Type="http://schemas.openxmlformats.org/officeDocument/2006/relationships/hyperlink" Target="http://www.google.ru/imgres?imgurl=http://ag-4v.ru/www/imgs/s3.jpg&amp;imgrefurl=http://ag-4v.ru/medik/nosilki/&amp;usg=__KLogRjlW98nDuoNwcQ5CkBbpJXc=&amp;h=244&amp;w=474&amp;sz=182&amp;hl=ru&amp;start=2&amp;um=1&amp;itbs=1&amp;tbnid=yvWQWqt1z-s_MM:&amp;tbnh=66&amp;tbnw=129&amp;prev=/images?q=%D0%BD%D0%BE%D1%81%D0%B8%D0%BB%D0%BA%D0%B8&amp;um=1&amp;hl=ru&amp;lr=&amp;newwindow=1&amp;sa=G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imgurl=http://forum.materinstvo.ru/uploads/1242380841//post-11342-1242409374.jpg&amp;imgrefurl=http://forum.materinstvo.ru/index.php?showtopic=341986&amp;usg=__gt4TEZY-VtF05KS8t6XzsXYqezE=&amp;h=426&amp;w=640&amp;sz=62&amp;hl=ru&amp;start=10&amp;um=1&amp;itbs=1&amp;tbnid=nP35_l7RvDyG7M:&amp;tbnh=91&amp;tbnw=137&amp;prev=/images?q=%D0%BF%D1%80%D0%BE%D1%84%D0%B5%D1%81%D1%81%D0%B8%D1%8F+%D0%B2%D1%80%D0%B0%D1%87%D0%B0+%D1%88%D0%BF%D1%80%D0%B8%D1%86&amp;um=1&amp;hl=ru&amp;lr=&amp;newwindow=1&amp;sa=G&amp;tbs=isch:1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www.google.ru/imgres?imgurl=http://www.novate.ru/files/tim/lichtenfusion/lichtinfusion3.jpg&amp;imgrefurl=http://www.novate.ru/blogs/130308/8778/&amp;usg=__W2fqHRKKGi5pIQlmxeLXOnQZc6c=&amp;h=425&amp;w=274&amp;sz=12&amp;hl=ru&amp;start=4&amp;um=1&amp;itbs=1&amp;tbnid=HWBrxbnOA93NtM:&amp;tbnh=126&amp;tbnw=81&amp;prev=/images?q=%D0%BC%D0%B5%D0%B4%D0%B8%D1%86%D0%B8%D0%BD%D1%81%D0%BA%D0%B8%D0%B5+%D0%B0%D1%82%D1%80%D0%B8%D0%B1%D1%83%D1%82%D1%8B&amp;um=1&amp;hl=ru&amp;lr=&amp;newwindow=1&amp;sa=G&amp;tbs=isch:1" TargetMode="External"/><Relationship Id="rId4" Type="http://schemas.openxmlformats.org/officeDocument/2006/relationships/hyperlink" Target="http://www.google.ru/imgres?imgurl=http://www.krugosvet.ru/uploads/enc/images/12/12359826105f45.jpg&amp;imgrefurl=http://www.krugosvet.ru/enc/medicina/MEDITSINA.html&amp;usg=__P5KNM7cOD3bGkHumjwZAku0t_4Y=&amp;h=420&amp;w=339&amp;sz=48&amp;hl=ru&amp;start=15&amp;um=1&amp;itbs=1&amp;tbnid=bV6_gT6ssJVd5M:&amp;tbnh=125&amp;tbnw=101&amp;prev=/images?q=%D0%BF%D1%80%D0%BE%D1%84%D0%B5%D1%81%D1%81%D0%B8%D1%8F+%D0%B2%D1%80%D0%B0%D1%87%D0%B0+%D1%81%D1%82%D0%B5%D1%82%D0%BE%D1%81%D0%BA%D0%BE%D0%BF&amp;um=1&amp;hl=ru&amp;lr=&amp;newwindow=1&amp;sa=G&amp;tbs=isch:1" TargetMode="Externa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www.google.ru/imgres?imgurl=http://f.postimees.ee/f/2009/05/03/172124t41h3b2e.jpg&amp;imgrefurl=http://danslobodin.livejournal.com/&amp;usg=__AF7lxZVspeODQDqRxvh0TwBpwtc=&amp;h=632&amp;w=470&amp;sz=34&amp;hl=ru&amp;start=17&amp;um=1&amp;itbs=1&amp;tbnid=My5gi6Ty9PQCoM:&amp;tbnh=137&amp;tbnw=102&amp;prev=/images?q=%D0%9F%D0%9E%D0%A7%D0%A2%D0%9E%D0%92%D0%AB%D0%99+%D0%AF%D0%A9%D0%98%D0%9A&amp;um=1&amp;hl=ru&amp;lr=&amp;newwindow=1&amp;sa=G&amp;tbs=isch:1" TargetMode="External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1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imgurl=http://www.kinopano.ru/p/200610020835461.jpg&amp;imgrefurl=http://www.kinopano.ru/index.php?action=bonus&amp;usg=__gQWRXu3vXxgWqNV8-VbKFc-7k4Q=&amp;h=317&amp;w=457&amp;sz=115&amp;hl=ru&amp;start=2&amp;um=1&amp;itbs=1&amp;tbnid=bdmnXlNl9M9sLM:&amp;tbnh=89&amp;tbnw=128&amp;prev=/images?q=%D0%9F%D0%AC%D0%95%D0%94%D0%95%D0%A1%D0%A2%D0%90%D0%9B+%D0%9F%D0%9E%D0%A7%D0%95%D0%A2%D0%90&amp;um=1&amp;hl=ru&amp;lr=&amp;newwindow=1&amp;sa=G&amp;tbs=isch:1" TargetMode="Externa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png"/><Relationship Id="rId7" Type="http://schemas.openxmlformats.org/officeDocument/2006/relationships/hyperlink" Target="http://www.google.ru/imgres?imgurl=http://lenagold.ru/fon/clipart/k/kras/kras04.jpg&amp;imgrefurl=http://lenagold.ru/fon/clipart/k/kras.html&amp;usg=__FWxekXHLtXZFFWmxa6ReoVig00Q=&amp;h=180&amp;w=200&amp;sz=32&amp;hl=ru&amp;start=14&amp;um=1&amp;itbs=1&amp;tbnid=oz1WpVsxZ7bIHM:&amp;tbnh=94&amp;tbnw=104&amp;prev=/images?q=%D0%9A%D0%A0%D0%90%D0%A1%D0%9A%D0%98+%D0%98+%D0%9A%D0%98%D0%A1%D0%A2%D0%98&amp;um=1&amp;hl=ru&amp;lr=&amp;newwindow=1&amp;sa=G&amp;tbs=isch:1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://www.google.ru/imgres?imgurl=http://www.molberty.ru/easel/m17.jpg&amp;imgrefurl=http://www.molberty.ru/easel/17.html&amp;usg=__r3aUT8cft5OBUyIX5LRgRL83L5E=&amp;h=540&amp;w=300&amp;sz=21&amp;hl=ru&amp;start=1&amp;um=1&amp;itbs=1&amp;tbnid=3d2ga_cPK5GgKM:&amp;tbnh=132&amp;tbnw=73&amp;prev=/images?q=%D0%9C%D0%9E%D0%9B%D0%AC%D0%91%D0%95%D0%A0%D0%A2&amp;um=1&amp;hl=ru&amp;lr=&amp;newwindow=1&amp;sa=G&amp;tbs=isch:1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4.wmf"/><Relationship Id="rId9" Type="http://schemas.openxmlformats.org/officeDocument/2006/relationships/hyperlink" Target="http://www.google.ru/imgres?imgurl=http://s42.radikal.ru/i097/0906/c1/fdd7af4a395e.jpg&amp;imgrefurl=http://www.neo.surrealism.ru/viewtopic.php?t=3994&amp;sid=f7e4aada2d89159b8902ffc9940fee1b&amp;usg=__aRxOXrpxoG_GqUW9GJNnB3lqqHk=&amp;h=640&amp;w=427&amp;sz=71&amp;hl=ru&amp;start=10&amp;um=1&amp;itbs=1&amp;tbnid=1W0XZRANqHB7dM:&amp;tbnh=137&amp;tbnw=91&amp;prev=/images?q=%D0%AD%D0%A2%D0%AE%D0%94%D0%9D%D0%98%D0%9A&amp;um=1&amp;hl=ru&amp;lr=&amp;newwindow=1&amp;sa=G&amp;tbs=isch: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imgurl=http://www.segodnya.ua/img/forall/a/120674/21.jpg&amp;imgrefurl=http://www.segodnya.ua/news/12067421.html&amp;usg=__0a8xrPf6zNZv9a89Rl3hOJjIWUM=&amp;h=320&amp;w=485&amp;sz=52&amp;hl=ru&amp;start=8&amp;um=1&amp;itbs=1&amp;tbnid=FPi52zHV-ttnLM:&amp;tbnh=85&amp;tbnw=129&amp;prev=/images?q=%D0%97%D0%A0%D0%98%D0%A2%D0%95%D0%9B%D0%98&amp;um=1&amp;hl=ru&amp;lr=&amp;newwindow=1&amp;sa=G&amp;tbs=isch:1" TargetMode="External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hyperlink" Target="http://www.google.ru/imgres?imgurl=http://xronika.az/uploads/photo_archive/teatr1.jpg&amp;imgrefurl=http://xronika.az/azerbaijan-news/2635-azerbajdzhanskomu-teatru-ispolnilos-136-let.html&amp;usg=__E5r5VSM65w8OYpb1fFNPnSQjIb0=&amp;h=320&amp;w=320&amp;sz=27&amp;hl=ru&amp;start=1&amp;um=1&amp;itbs=1&amp;tbnid=k660hl6_hX796M:&amp;tbnh=118&amp;tbnw=118&amp;prev=/images?q=%D1%81%D1%86%D0%B5%D0%BD%D0%B0+%D1%82%D0%B5%D0%B0%D1%82%D1%80%D0%B0&amp;um=1&amp;hl=ru&amp;lr=&amp;newwindow=1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imgurl=http://dic.academic.ru/pictures/wiki/files/71/Grim_palitra_b.jpg&amp;imgrefurl=http://dic.academic.ru/dic.nsf/ruwiki/210948&amp;usg=__8GnAGLo9AhRJ7CwBcuKk2WZXs38=&amp;h=466&amp;w=700&amp;sz=36&amp;hl=ru&amp;start=12&amp;um=1&amp;itbs=1&amp;tbnid=QAeqnaOatcP9wM:&amp;tbnh=93&amp;tbnw=140&amp;prev=/images?q=%D0%93%D0%A0%D0%98%D0%9C&amp;um=1&amp;hl=ru&amp;lr=&amp;newwindow=1&amp;sa=G&amp;tbs=isch:1" TargetMode="External"/><Relationship Id="rId11" Type="http://schemas.openxmlformats.org/officeDocument/2006/relationships/image" Target="../media/image52.jpeg"/><Relationship Id="rId5" Type="http://schemas.openxmlformats.org/officeDocument/2006/relationships/image" Target="../media/image49.jpeg"/><Relationship Id="rId10" Type="http://schemas.openxmlformats.org/officeDocument/2006/relationships/hyperlink" Target="http://www.google.ru/imgres?imgurl=http://www.acapod.ru/img/misc/mask2.gif&amp;imgrefurl=http://www.acapod.ru/367.html&amp;usg=__3PRtiB-TfZ0oAuN81ceN75lgS7c=&amp;h=93&amp;w=99&amp;sz=2&amp;hl=ru&amp;start=12&amp;um=1&amp;itbs=1&amp;tbnid=BoqNMMOCEZNYqM:&amp;tbnh=77&amp;tbnw=82&amp;prev=/images?q=%D0%90%D0%9A%D0%A2%D0%95%D0%A0%D0%A1%D0%9A%D0%98%D0%95+%D0%9C%D0%90%D0%A1%D0%9A%D0%98&amp;um=1&amp;hl=ru&amp;lr=&amp;newwindow=1&amp;sa=G&amp;tbs=isch:1" TargetMode="External"/><Relationship Id="rId4" Type="http://schemas.openxmlformats.org/officeDocument/2006/relationships/hyperlink" Target="http://www.google.ru/imgres?imgurl=http://72.41.18.32/images/cinematographer.jpg&amp;imgrefurl=http://www.avantivisuals.com/gpage3.html&amp;usg=__HB-g2dv8ahGE7lflW7TmBvGPWoE=&amp;h=300&amp;w=400&amp;sz=30&amp;hl=ru&amp;start=9&amp;um=1&amp;itbs=1&amp;tbnid=KsqK7m619G87_M:&amp;tbnh=93&amp;tbnw=124&amp;prev=/images?q=%D0%9A%D0%98%D0%9D%D0%9E%D0%9E%D0%9F%D0%95%D0%A0%D0%90%D0%A2%D0%9E%D0%A0&amp;um=1&amp;hl=ru&amp;lr=&amp;newwindow=1&amp;sa=G&amp;tbs=isch:1" TargetMode="External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talks.mark-itt.ru/forums/icons/forum_pictures/000370/37098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hyperlink" Target="http://talks.mark-itt.ru/forums/icons/forum_pictures/000336/336222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talks.mark-itt.ru/forums/icons/forum_pictures/000476/47612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hyperlink" Target="http://talks.mark-itt.ru/forums/icons/forum_pictures/000476/476122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skraska.com/print.shtml?http://www.raskraska.com/catalog0001/559.gif" TargetMode="External"/><Relationship Id="rId13" Type="http://schemas.openxmlformats.org/officeDocument/2006/relationships/image" Target="../media/image75.gif"/><Relationship Id="rId18" Type="http://schemas.openxmlformats.org/officeDocument/2006/relationships/hyperlink" Target="http://www.raskraska.com/print.shtml?http://www.raskraska.com/catalog0001/551.gif" TargetMode="External"/><Relationship Id="rId26" Type="http://schemas.openxmlformats.org/officeDocument/2006/relationships/hyperlink" Target="http://www.raskraska.com/print.shtml?http://www.raskraska.com/catalog0001/547.gif" TargetMode="External"/><Relationship Id="rId3" Type="http://schemas.openxmlformats.org/officeDocument/2006/relationships/image" Target="../media/image70.gif"/><Relationship Id="rId21" Type="http://schemas.openxmlformats.org/officeDocument/2006/relationships/image" Target="../media/image79.gif"/><Relationship Id="rId7" Type="http://schemas.openxmlformats.org/officeDocument/2006/relationships/image" Target="../media/image72.gif"/><Relationship Id="rId12" Type="http://schemas.openxmlformats.org/officeDocument/2006/relationships/hyperlink" Target="http://www.raskraska.com/print.shtml?http://www.raskraska.com/catalog0001/554.gif" TargetMode="External"/><Relationship Id="rId17" Type="http://schemas.openxmlformats.org/officeDocument/2006/relationships/image" Target="../media/image77.gif"/><Relationship Id="rId25" Type="http://schemas.openxmlformats.org/officeDocument/2006/relationships/image" Target="../media/image81.gif"/><Relationship Id="rId33" Type="http://schemas.openxmlformats.org/officeDocument/2006/relationships/image" Target="../media/image85.gif"/><Relationship Id="rId2" Type="http://schemas.openxmlformats.org/officeDocument/2006/relationships/hyperlink" Target="http://www.raskraska.com/print.shtml?http://www.raskraska.com/catalog0001/558.gif" TargetMode="External"/><Relationship Id="rId16" Type="http://schemas.openxmlformats.org/officeDocument/2006/relationships/hyperlink" Target="http://www.raskraska.com/print.shtml?http://www.raskraska.com/catalog0001/552.gif" TargetMode="External"/><Relationship Id="rId20" Type="http://schemas.openxmlformats.org/officeDocument/2006/relationships/hyperlink" Target="http://www.raskraska.com/print.shtml?http://www.raskraska.com/catalog0001/550.gif" TargetMode="External"/><Relationship Id="rId29" Type="http://schemas.openxmlformats.org/officeDocument/2006/relationships/image" Target="../media/image8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skraska.com/print.shtml?http://www.raskraska.com/catalog0001/556.gif" TargetMode="External"/><Relationship Id="rId11" Type="http://schemas.openxmlformats.org/officeDocument/2006/relationships/image" Target="../media/image74.gif"/><Relationship Id="rId24" Type="http://schemas.openxmlformats.org/officeDocument/2006/relationships/hyperlink" Target="http://www.raskraska.com/print.shtml?http://www.raskraska.com/catalog0001/548.gif" TargetMode="External"/><Relationship Id="rId32" Type="http://schemas.openxmlformats.org/officeDocument/2006/relationships/hyperlink" Target="http://www.raskraska.com/print.shtml?http://www.raskraska.com/catalog0001/544.gif" TargetMode="External"/><Relationship Id="rId5" Type="http://schemas.openxmlformats.org/officeDocument/2006/relationships/image" Target="../media/image71.gif"/><Relationship Id="rId15" Type="http://schemas.openxmlformats.org/officeDocument/2006/relationships/image" Target="../media/image76.gif"/><Relationship Id="rId23" Type="http://schemas.openxmlformats.org/officeDocument/2006/relationships/image" Target="../media/image80.gif"/><Relationship Id="rId28" Type="http://schemas.openxmlformats.org/officeDocument/2006/relationships/hyperlink" Target="http://www.raskraska.com/print.shtml?http://www.raskraska.com/catalog0001/546.gif" TargetMode="External"/><Relationship Id="rId10" Type="http://schemas.openxmlformats.org/officeDocument/2006/relationships/hyperlink" Target="http://www.raskraska.com/print.shtml?http://www.raskraska.com/catalog0001/555.gif" TargetMode="External"/><Relationship Id="rId19" Type="http://schemas.openxmlformats.org/officeDocument/2006/relationships/image" Target="../media/image78.gif"/><Relationship Id="rId31" Type="http://schemas.openxmlformats.org/officeDocument/2006/relationships/image" Target="../media/image84.gif"/><Relationship Id="rId4" Type="http://schemas.openxmlformats.org/officeDocument/2006/relationships/hyperlink" Target="http://www.raskraska.com/print.shtml?http://www.raskraska.com/catalog0001/557.gif" TargetMode="External"/><Relationship Id="rId9" Type="http://schemas.openxmlformats.org/officeDocument/2006/relationships/image" Target="../media/image73.gif"/><Relationship Id="rId14" Type="http://schemas.openxmlformats.org/officeDocument/2006/relationships/hyperlink" Target="http://www.raskraska.com/print.shtml?http://www.raskraska.com/catalog0001/553.gif" TargetMode="External"/><Relationship Id="rId22" Type="http://schemas.openxmlformats.org/officeDocument/2006/relationships/hyperlink" Target="http://www.raskraska.com/print.shtml?http://www.raskraska.com/catalog0001/549.gif" TargetMode="External"/><Relationship Id="rId27" Type="http://schemas.openxmlformats.org/officeDocument/2006/relationships/image" Target="../media/image82.gif"/><Relationship Id="rId30" Type="http://schemas.openxmlformats.org/officeDocument/2006/relationships/hyperlink" Target="http://www.raskraska.com/print.shtml?http://www.raskraska.com/catalog0001/545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lks.mark-itt.ru/forums/icons/forum_pictures/000440/440003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talks.mark-itt.ru/forums/icons/forum_pictures/000377/37707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704856" cy="20162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МИРЕ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ЕСТЬ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ПРОФЕССИЙ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МНОГО </a:t>
            </a:r>
            <a:r>
              <a:rPr lang="ru-RU" sz="4800" dirty="0" smtClean="0">
                <a:solidFill>
                  <a:srgbClr val="002060"/>
                </a:solidFill>
                <a:ea typeface="+mj-ea"/>
                <a:cs typeface="+mj-cs"/>
              </a:rPr>
              <a:t>…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34" name="Picture 10" descr="https://vkkc.kst.muzkult.ru/media/2020/10/07/1243390307/Razgovor_na_ravny_x._Vy_bor_profess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6" b="14284"/>
          <a:stretch/>
        </p:blipFill>
        <p:spPr bwMode="auto">
          <a:xfrm>
            <a:off x="1547664" y="4005064"/>
            <a:ext cx="5489251" cy="24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609600"/>
            <a:ext cx="6633784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ЭТО ПРИНАДЛЕЖИТ?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Program Files\Microsoft Office\CLIPART\PUB60COR\PH01046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1354655" cy="1998672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CLIPART\PUB60COR\PH02742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929066"/>
            <a:ext cx="3221887" cy="2133605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CLIPART\PUB60COR\J021507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429132"/>
            <a:ext cx="2465387" cy="1785937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CLIPART\PUB60COR\HH00669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571744"/>
            <a:ext cx="1939936" cy="1463314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CLIPART\PUB60COR\J0295069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572008"/>
            <a:ext cx="1830387" cy="1316037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CLIPART\PUB60COR\AG00052_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071678"/>
            <a:ext cx="1785950" cy="1116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609600"/>
            <a:ext cx="6705792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ЭТО  ПРИНАДЛЕЖИТ?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pfyvWQWqt1z-s_MM:" descr="http://t0.gstatic.com/images?q=tbn:yvWQWqt1z-s_MM:http://ag-4v.ru/www/imgs/s3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9945148">
            <a:off x="1056128" y="2284936"/>
            <a:ext cx="1551718" cy="124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3.gstatic.com/images?q=tbn:bV6_gT6ssJVd5M:http://www.krugosvet.ru/uploads/enc/images/12/12359826105f45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429132"/>
            <a:ext cx="1714512" cy="169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pfnP35_l7RvDyG7M:" descr="http://t1.gstatic.com/images?q=tbn:nP35_l7RvDyG7M:http://forum.materinstvo.ru/uploads/1242380841//post-11342-1242409374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3571876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pfZ0DKRiiixZNBNM:" descr="http://t2.gstatic.com/images?q=tbn:Z0DKRiiixZNBNM:http://stockphotos.ru/free/main.php%3Fg2_view%3Dcore.DownloadItem%26g2_itemId%3D907%26g2_serialNumber%3D5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1188163">
            <a:off x="4225573" y="2190443"/>
            <a:ext cx="1621548" cy="119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pfHWBrxbnOA93NtM:" descr="http://t3.gstatic.com/images?q=tbn:HWBrxbnOA93NtM:http://www.novate.ru/files/tim/lichtenfusion/lichtinfusion3.jpg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14" y="4143380"/>
            <a:ext cx="135732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2.gstatic.com/images?q=tbn:f59-WRqfKPcyrM:http://www.stomamed.ru/bigimages/fj22.jpg">
            <a:hlinkClick r:id="rId12" tgtFrame="_blank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86512" y="3000372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609600"/>
            <a:ext cx="6671592" cy="13208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ЭТО ПРИНАДЛЕЖИТ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50" name="Picture 2" descr="C:\Program Files\Microsoft Office\CLIPART\PUB60COR\J0199279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57686" y="2285992"/>
            <a:ext cx="2064190" cy="1795604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CLIPART\PUB60COR\HH0187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857364"/>
            <a:ext cx="1031188" cy="2214578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CLIPART\PUB60COR\FD01196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929198"/>
            <a:ext cx="2192161" cy="1625607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CLIPART\PUB60COR\PH02752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214554"/>
            <a:ext cx="1846286" cy="1214446"/>
          </a:xfrm>
          <a:prstGeom prst="rect">
            <a:avLst/>
          </a:prstGeom>
          <a:noFill/>
        </p:spPr>
      </p:pic>
      <p:pic>
        <p:nvPicPr>
          <p:cNvPr id="2054" name="Picture 6" descr="C:\Program Files\Microsoft Office\CLIPART\PUB60COR\J0214948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143380"/>
            <a:ext cx="2357437" cy="2039937"/>
          </a:xfrm>
          <a:prstGeom prst="rect">
            <a:avLst/>
          </a:prstGeom>
          <a:noFill/>
        </p:spPr>
      </p:pic>
      <p:pic>
        <p:nvPicPr>
          <p:cNvPr id="2055" name="Picture 7" descr="C:\Program Files\Microsoft Office\CLIPART\PUB60COR\FD00799_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4714884"/>
            <a:ext cx="1785938" cy="1734344"/>
          </a:xfrm>
          <a:prstGeom prst="rect">
            <a:avLst/>
          </a:prstGeom>
          <a:noFill/>
        </p:spPr>
      </p:pic>
      <p:pic>
        <p:nvPicPr>
          <p:cNvPr id="2056" name="Picture 8" descr="C:\Program Files\Microsoft Office\CLIPART\PUB60COR\AG00057_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1928802"/>
            <a:ext cx="1557341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609600"/>
            <a:ext cx="6777800" cy="13208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ЭТО ПРИНАДЛЕЖИТ?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Program Files\Microsoft Office\CLIPART\PUB60COR\SO00768_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85926"/>
            <a:ext cx="1705356" cy="1853489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CLIPART\PUB60COR\J008642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428868"/>
            <a:ext cx="1272636" cy="3705215"/>
          </a:xfrm>
          <a:prstGeom prst="rect">
            <a:avLst/>
          </a:prstGeom>
          <a:noFill/>
        </p:spPr>
      </p:pic>
      <p:pic>
        <p:nvPicPr>
          <p:cNvPr id="3076" name="Picture 4" descr="C:\Program Files\Microsoft Office\CLIPART\PUB60COR\J008642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357562"/>
            <a:ext cx="3115200" cy="3135318"/>
          </a:xfrm>
          <a:prstGeom prst="rect">
            <a:avLst/>
          </a:prstGeom>
          <a:noFill/>
        </p:spPr>
      </p:pic>
      <p:pic>
        <p:nvPicPr>
          <p:cNvPr id="3077" name="Picture 5" descr="C:\Program Files\Microsoft Office\CLIPART\PUB60COR\J008647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86190"/>
            <a:ext cx="1835147" cy="2437090"/>
          </a:xfrm>
          <a:prstGeom prst="rect">
            <a:avLst/>
          </a:prstGeom>
          <a:noFill/>
        </p:spPr>
      </p:pic>
      <p:pic>
        <p:nvPicPr>
          <p:cNvPr id="3078" name="Picture 6" descr="C:\Program Files\Microsoft Office\CLIPART\PUB60COR\J0239973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857364"/>
            <a:ext cx="1847850" cy="153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09600"/>
            <a:ext cx="6957312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КОМУ ЭТО ПРИНАДЛЕЖИТ?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Program Files\Microsoft Office\CLIPART\PUB60COR\HH00231_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5924" y="3714752"/>
            <a:ext cx="3157580" cy="2999701"/>
          </a:xfrm>
          <a:prstGeom prst="rect">
            <a:avLst/>
          </a:prstGeom>
          <a:noFill/>
        </p:spPr>
      </p:pic>
      <p:pic>
        <p:nvPicPr>
          <p:cNvPr id="5123" name="Picture 3" descr="C:\Program Files\Microsoft Office\CLIPART\PUB60COR\IN0091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85926"/>
            <a:ext cx="1816100" cy="2000250"/>
          </a:xfrm>
          <a:prstGeom prst="rect">
            <a:avLst/>
          </a:prstGeom>
          <a:noFill/>
        </p:spPr>
      </p:pic>
      <p:pic>
        <p:nvPicPr>
          <p:cNvPr id="5124" name="Picture 4" descr="C:\Program Files\Microsoft Office\CLIPART\PUB60COR\BD19828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2949575" cy="2354263"/>
          </a:xfrm>
          <a:prstGeom prst="rect">
            <a:avLst/>
          </a:prstGeom>
          <a:noFill/>
        </p:spPr>
      </p:pic>
      <p:pic>
        <p:nvPicPr>
          <p:cNvPr id="6" name="Рисунок 5" descr="http://t0.gstatic.com/images?q=tbn:My5gi6Ty9PQCoM:http://f.postimees.ee/f/2009/05/03/172124t41h3b2e.jpg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143380"/>
            <a:ext cx="1614492" cy="209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09600"/>
            <a:ext cx="6957312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КОМУ ЭТО ПРИНАДЛЕЖИТ?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Program Files\Microsoft Office\CLIPART\PUB60COR\SL00712_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5837" y="1561951"/>
            <a:ext cx="3992578" cy="3468986"/>
          </a:xfrm>
          <a:prstGeom prst="rect">
            <a:avLst/>
          </a:prstGeom>
          <a:noFill/>
        </p:spPr>
      </p:pic>
      <p:pic>
        <p:nvPicPr>
          <p:cNvPr id="4099" name="Picture 3" descr="C:\Program Files\Microsoft Office\CLIPART\PUB60COR\SL0026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643446"/>
            <a:ext cx="2742697" cy="1743081"/>
          </a:xfrm>
          <a:prstGeom prst="rect">
            <a:avLst/>
          </a:prstGeom>
          <a:noFill/>
        </p:spPr>
      </p:pic>
      <p:pic>
        <p:nvPicPr>
          <p:cNvPr id="4101" name="Picture 5" descr="C:\Program Files\Microsoft Office\CLIPART\PUB60COR\J018319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2"/>
            <a:ext cx="1828800" cy="1573213"/>
          </a:xfrm>
          <a:prstGeom prst="rect">
            <a:avLst/>
          </a:prstGeom>
          <a:noFill/>
        </p:spPr>
      </p:pic>
      <p:pic>
        <p:nvPicPr>
          <p:cNvPr id="4102" name="Picture 6" descr="C:\Program Files\Microsoft Office\CLIPART\PUB60COR\SO00364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357694"/>
            <a:ext cx="1703092" cy="1774830"/>
          </a:xfrm>
          <a:prstGeom prst="rect">
            <a:avLst/>
          </a:prstGeom>
          <a:noFill/>
        </p:spPr>
      </p:pic>
      <p:pic>
        <p:nvPicPr>
          <p:cNvPr id="8" name="ipfbdmnXlNl9M9sLM:" descr="http://t3.gstatic.com/images?q=tbn:bdmnXlNl9M9sLM:http://www.kinopano.ru/p/200610020835461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2000240"/>
            <a:ext cx="1790704" cy="156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609600"/>
            <a:ext cx="6705792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ЭТО ПРИНАДЛЕЖИТ?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Program Files\Microsoft Office\CLIPART\PUB60COR\PH02738U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6495" y="2729394"/>
            <a:ext cx="1854623" cy="2743825"/>
          </a:xfrm>
          <a:prstGeom prst="rect">
            <a:avLst/>
          </a:prstGeom>
          <a:noFill/>
        </p:spPr>
      </p:pic>
      <p:pic>
        <p:nvPicPr>
          <p:cNvPr id="6147" name="Picture 3" descr="C:\Program Files\Microsoft Office\CLIPART\PUB60COR\PH02749U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00174"/>
            <a:ext cx="1545177" cy="2286016"/>
          </a:xfrm>
          <a:prstGeom prst="rect">
            <a:avLst/>
          </a:prstGeom>
          <a:noFill/>
        </p:spPr>
      </p:pic>
      <p:pic>
        <p:nvPicPr>
          <p:cNvPr id="6148" name="Picture 4" descr="C:\Program Files\Microsoft Office\CLIPART\PUB60COR\PE00559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214686"/>
            <a:ext cx="2187584" cy="3146576"/>
          </a:xfrm>
          <a:prstGeom prst="rect">
            <a:avLst/>
          </a:prstGeom>
          <a:noFill/>
        </p:spPr>
      </p:pic>
      <p:pic>
        <p:nvPicPr>
          <p:cNvPr id="7" name="ipf3d2ga_cPK5GgKM:" descr="http://t0.gstatic.com/images?q=tbn:3d2ga_cPK5GgKM:http://www.molberty.ru/easel/m17.jpg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429132"/>
            <a:ext cx="1276357" cy="170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2.gstatic.com/images?q=tbn:oz1WpVsxZ7bIHM:http://lenagold.ru/fon/clipart/k/kras/kras04.jpg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2214554"/>
            <a:ext cx="17764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pf1W0XZRANqHB7dM:" descr="http://t3.gstatic.com/images?q=tbn:1W0XZRANqHB7dM:http://s42.radikal.ru/i097/0906/c1/fdd7af4a395e.jpg">
            <a:hlinkClick r:id="rId9" tgtFrame="_blank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2357430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609600"/>
            <a:ext cx="6705792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КОМУ ЭТО ПРИНАДЛЕЖИТ?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pfk660hl6_hX796M:" descr="http://t0.gstatic.com/images?q=tbn:k660hl6_hX796M:http://xronika.az/uploads/photo_archive/teatr1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00240"/>
            <a:ext cx="1838330" cy="16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pfKsqK7m619G87_M:" descr="http://t2.gstatic.com/images?q=tbn:KsqK7m619G87_M:http://72.41.18.32/images/cinematographer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143116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pfQAeqnaOatcP9wM:" descr="http://t2.gstatic.com/images?q=tbn:QAeqnaOatcP9wM:http://dic.academic.ru/pictures/wiki/files/71/Grim_palitra_b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986087"/>
            <a:ext cx="1809758" cy="19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pfFPi52zHV-ttnLM:" descr="http://t1.gstatic.com/images?q=tbn:FPi52zHV-ttnLM:http://www.segodnya.ua/img/forall/a/120674/21.jpg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4214818"/>
            <a:ext cx="1785950" cy="166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pfBoqNMMOCEZNYqM:" descr="http://t1.gstatic.com/images?q=tbn:BoqNMMOCEZNYqM:http://www.acapod.ru/img/misc/mask2.gif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28" y="4572008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6705793" cy="1320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 ЛИ МЫ ЭТИ ПРОФЕССИИ?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0000" dirty="0" smtClean="0"/>
              <a:t>    ?</a:t>
            </a:r>
            <a:endParaRPr lang="ru-RU" sz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79" y="125394"/>
            <a:ext cx="6347713" cy="1320800"/>
          </a:xfrm>
        </p:spPr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gb" descr="http://shked.ru/images/pova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160" y="3857604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gb" descr="http://www.liceum41.r52.ru/assets/images/po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585" y="3857604"/>
            <a:ext cx="51434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2329" y="965658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повара  просто замечательная, она дает возможность людям насладиться вкусной едой и удивиться тому, как красиво ее можно подать на стол. Настоящий мастер может из обычных продуктов сделать гастрономические шедевры, достойные показа на выставках.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500">
              <a:srgbClr val="FFE39A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словаря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4400" b="1" dirty="0" smtClean="0"/>
              <a:t>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ПРОФЕССИЯ- </a:t>
            </a:r>
          </a:p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основной род занятий человека,</a:t>
            </a:r>
          </a:p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его трудовая деятельность»</a:t>
            </a:r>
          </a:p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 ПРОФЕССИОНАЛ-</a:t>
            </a:r>
          </a:p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занимающийся чем-</a:t>
            </a:r>
          </a:p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нибудь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профессией </a:t>
            </a:r>
          </a:p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 в отличие от любителя)»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849" y="3530005"/>
            <a:ext cx="3384376" cy="333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24" y="283849"/>
            <a:ext cx="6347713" cy="996647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lick for enlarge 450 X 600  71.5 Kb picture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5024"/>
            <a:ext cx="3357618" cy="292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lick for enlarge 600 X 450  76.6 Kb picture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5024"/>
            <a:ext cx="3810000" cy="299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3809" y="1280496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этих людей не называли: и шаманами, и знахарями, и ведунами, а то, что они делали и делают по сей день, остается прежним- они помогают людям. Название этой профессии ассоциируется у всех со  словом «здоровье».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8036"/>
            <a:ext cx="6347713" cy="1320800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lick for enlarge 800 X 532 131,2 Kb picture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03269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lick for enlarge 800 X 532 131,2 Kb picture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234" y="3569949"/>
            <a:ext cx="3810000" cy="296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1616" y="112474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говорят, что мотылек летит на огонь и не боится сгореть, так вот человек этой профессии тоже летит на огонь, только на машине, и не боится сгореть, потому что он единственный, кто может помочь людям при пожаре. Он настоящий мужчина!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833" y="206895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gb" descr="http://nashpoezd.narod.ru/2008/poezda/567.files/image02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655971" y="3717032"/>
            <a:ext cx="2912912" cy="283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gb" descr="http://mygazeta.com/i/cache/1605_NewsPGMPHo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3717031"/>
            <a:ext cx="3643338" cy="283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8469" y="112474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полна путешествий… Это в старину можно было взять в руки посох и идти,  идти, идти… А сейчас,  в век цивилизации, для этого есть любые возможности: скоростные, комфортабельные, интересные. А  создают этот комфорт они- труженики железной дороги.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7900"/>
            <a:ext cx="6347713" cy="1320800"/>
          </a:xfrm>
        </p:spPr>
        <p:txBody>
          <a:bodyPr/>
          <a:lstStyle/>
          <a:p>
            <a:r>
              <a:rPr lang="ru-RU" dirty="0" smtClean="0"/>
              <a:t>                   АРХИТЕКТОР</a:t>
            </a:r>
            <a:endParaRPr lang="ru-RU" dirty="0"/>
          </a:p>
        </p:txBody>
      </p:sp>
      <p:pic>
        <p:nvPicPr>
          <p:cNvPr id="8" name="imgb" descr="http://www.sob.ru/upimg/issue/20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3014468" cy="265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gb" descr="http://www.restate.ru/files/news_1_rieltor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659" y="3929066"/>
            <a:ext cx="291941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gb" descr="http://www.dw-world.de/image/0,,5174768_1,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3700" y="3929066"/>
            <a:ext cx="25914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1224" y="112853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старинная профессия раньше называлась ЗОДЧИЙ. Также у нее есть второе название- архитектор. Эти люди с огромным талантом создавали из века в век великолепные здания и дворцы, жилые дома и усадьбы, соборы и города.  Они создали величайшие памятники архитектуры. Благодаря им мы видим историю.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9281"/>
            <a:ext cx="6347713" cy="1320800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gb" descr="http://moscvichka.ru/article/2008_44/8(1)-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3178164"/>
            <a:ext cx="30718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gb" descr="http://t2.gstatic.com/images?q=tbn:vAHG0P74GD6dFM::www.kollege38.ru/nagornoe/photo/12.jpg&amp;t=1&amp;h=245&amp;w=206&amp;usg=__lpmJaNGl4nL0FiYfHZy5fCmb9Fg=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178164"/>
            <a:ext cx="3162307" cy="346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1018416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люди имеют жилища. Без строителей у нас не было бы крова над головой. Разрастаются города, возводятся новые здания- все это делают строители. Профессия строителя очень тяжела, но и столь же почетна.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1556"/>
            <a:ext cx="6347713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ПОЧТАЛЬОН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gb" descr="http://t3.gstatic.com/images?q=tbn:3CZXxWTVZOiK3M::visualrian.ru/storage/PreviewWM/1690/64/169064.jpg&amp;t=1&amp;h=183&amp;w=275&amp;usg=__hrBRN1BXb_U8CoQLhx_YQG5BGA4=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9712" y="3645024"/>
            <a:ext cx="4572032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8043" y="1192423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из нас есть адрес. А кто же разберется, кому и куда приносить письма и посылки. По всему миру мчатся поезда, летают самолеты и плывут корабли с вашими письмами. Благодаря этим людям ни одно слово не потеряется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691"/>
            <a:ext cx="6347713" cy="1320800"/>
          </a:xfrm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МИЛИЦИОНЕР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gb" descr="http://www.kzn.ru/upload/htmleditor/images/c_28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35896" y="3659243"/>
            <a:ext cx="42228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986480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«милиция» произошло от латинского  слова «войско», «народное ополчение». Это правоохранительный орган, призванный обеспечивать охрану общественного порядка, собственности, прав, законных интересов граждан и организаций от преступных посягательств и других антиобщественных действий.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303" y="116632"/>
            <a:ext cx="6347713" cy="1320800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gb" descr="http://www.spinsales.ru/wp-content/uploads/2008/11/1_5ozer_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87624" y="2780928"/>
            <a:ext cx="4752528" cy="385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9303" y="1052736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можем обойтись без одежды, еды, предметов быта, а это все товар. Товар мы должны купить, значит, кто-то должен его продать. Продавец должен быть грамотным специалистом, культурным и вежливым с покупателями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gb" descr="http://www.satka.ru/data/obj/offices5/gkk/img/00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75656" y="2636912"/>
            <a:ext cx="5112568" cy="389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330235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 это светоч просвещения, несущий искру знаний, отдающий свои душу и сердце подрастающему поколению- будущему страны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ПРОФЕССИИ ВАЖНЫ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Строитель - скачать и распечатать раскраску. Каска и мастерок, строительная площадка, стройка, работник, разукрашка для детей">
            <a:hlinkClick r:id="rId2" tooltip="Строитель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октор - скачать и распечатать раскраску. Врач, медработника, медбрат, расскраска для ребенка, детский сайт">
            <a:hlinkClick r:id="rId4" tooltip="Доктор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000240"/>
            <a:ext cx="952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узнец - скачать и распечатать раскраску. Кувалда, молоток, кузница, молот, молотобоец, разукрашка детская">
            <a:hlinkClick r:id="rId6" tooltip="Кузнец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000240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рач ЛОР - скачать и распечатать раскраску. Доктор, а на полставки — кузнец или это его брат близнец. Возможно окулист? Ну хоть не проктолог!?">
            <a:hlinkClick r:id="rId8" tooltip="&quot;Врач ЛОР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2071678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лоун - скачать и распечатать раскраску. Клоунада, артист цирка, разкраска для ребенка">
            <a:hlinkClick r:id="rId10" tooltip="Клоун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22" y="2071678"/>
            <a:ext cx="95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орячок - скачать и распечатать раскраску. Моряк, матрос, тельняшка, бескозырка, разукрашка для детей">
            <a:hlinkClick r:id="rId12" tooltip="Морячок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15206" y="2071678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одолаз - скачать и распечатать раскраску. Дайвинг, ласты, маска, трубка, разукрашка детская картинка">
            <a:hlinkClick r:id="rId14" tooltip="Водолаз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596" y="5214950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олдат в каске - скачать и распечатать раскраску. Красная звезда, ремень, служивый, рядовой КА, разукрашка для ребенка">
            <a:hlinkClick r:id="rId16" tooltip="&quot;Солдат в каске&quot;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57356" y="5286388"/>
            <a:ext cx="952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лесарь-ремонтник - скачать и распечатать раскраску. Сантехник, ключ, кепка, разукрашка для ребенка">
            <a:hlinkClick r:id="rId18" tooltip="Слесарь-ремонтник"/>
          </p:cNvPr>
          <p:cNvPicPr/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57554" y="5286388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овар - скачать и распечатать раскраску. Поварешка, половник, детская разукрашка">
            <a:hlinkClick r:id="rId20" tooltip="Повар"/>
          </p:cNvPr>
          <p:cNvPicPr/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643438" y="5286388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Трубочист или дворник - скачать и распечатать раскраску. В цилиндре? Сомнительно...">
            <a:hlinkClick r:id="rId22" tooltip="&quot;Трубочист или дворник&quot;"/>
          </p:cNvPr>
          <p:cNvPicPr/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929322" y="5214950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Ученый - скачать и распечатать раскраску. Возможно профессор химии, разукрашка">
            <a:hlinkClick r:id="rId24" tooltip="Ученый"/>
          </p:cNvPr>
          <p:cNvPicPr/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429520" y="5286388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Генерал - скачать и распечатать раскраску. Разукрашки детские">
            <a:hlinkClick r:id="rId26" tooltip="Генерал"/>
          </p:cNvPr>
          <p:cNvPicPr/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857356" y="3643314"/>
            <a:ext cx="952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Офицер - скачать и распечатать раскраску. Детский сайт">
            <a:hlinkClick r:id="rId28" tooltip="Офицер"/>
          </p:cNvPr>
          <p:cNvPicPr/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214678" y="3500438"/>
            <a:ext cx="952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Танкист - скачать и распечатать раскраску. Для ребенка разукрашки">
            <a:hlinkClick r:id="rId30" tooltip="Танкист"/>
          </p:cNvPr>
          <p:cNvPicPr/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643438" y="3571876"/>
            <a:ext cx="952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Летчик - скачать и распечатать раскраску. Детские разукрашки">
            <a:hlinkClick r:id="rId32" tooltip="Летчик"/>
          </p:cNvPr>
          <p:cNvPicPr/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6000760" y="3571876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6347714" cy="388077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6600" b="1" dirty="0" smtClean="0"/>
              <a:t>   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«…Труд создал самого человека»</a:t>
            </a:r>
          </a:p>
          <a:p>
            <a:pPr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(Фридрих Энгельс)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ПЕРЕСТАВЬ БУКВЫ…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38807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РВАЧ—В (медицинский работник)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СОПЛО—П( дипломатический представитель)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МАРЛЯ—М(«разноцветный» рабочий)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ВОДОСТОК—С(животноводческая профессия)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ТЕРКА—А(театральная и кинематографическая профессия)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КРЕДИТОР—Д(руководитель предприятия)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АВДОТКА –А( юридическая профессия)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ТРАВИНКА—А(продавец старины)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СТАРИНА-С(младший медицинский рабочий)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ФИАКР-Ф(волшебная цирковая профессия)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7417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ТОП-ДЕСЯТКА ПРОФЕССИЙ БУДУЩЕГО ДЕСЯТИЛЕТИЯ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700808"/>
            <a:ext cx="8138866" cy="49685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Логистик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Веб-мастер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Маркетолог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Фандрайзер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Имиджмейкер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Эколог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Психоаналитик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Ландшафтный дизайнер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Специалист по информационным технологиям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484784"/>
            <a:ext cx="6347714" cy="38807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     </a:t>
            </a:r>
          </a:p>
          <a:p>
            <a:pPr>
              <a:buNone/>
            </a:pPr>
            <a:r>
              <a:rPr lang="ru-RU" sz="2400" dirty="0" smtClean="0"/>
              <a:t>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ЛОГИСТ(ИК)-…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занимается логикой;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специалист по управлению транспортировкой продукции;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организует конференции и научные саммиты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484784"/>
            <a:ext cx="6347714" cy="3880773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ВЕБ- МАСТЕР-...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работает на компьютере;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разрабатывает компьютерные  программы;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разрабатывает проекты сайтов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3880773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МАРКЕТОЛОГ-...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работает на рынке ценных бумаг;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тот, кто изучает рынок;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тот, кто изучает товарные марки и бренды.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ОТГАДАЙ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6347714" cy="3880773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ИМИДЖМЕЙКЕР-…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философ;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парикмахер;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имидж-консультант.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БЛИЦ-ОПРОС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писатель познакомил детишек всего мира с тем, чем пахнут ремесла?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Агния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Сергей Михалков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Джанни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Родари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БЛИЦ-ОПРОС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Где работает брокер?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в банке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на бирже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на ипподроме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БЛИЦ-ОПРОС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388077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чем мужчина обращается к флористу?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за табаком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за цветами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за морепродуктами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БЛИЦ-ОПРОС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376" y="1556792"/>
            <a:ext cx="6347714" cy="3880773"/>
          </a:xfrm>
        </p:spPr>
        <p:txBody>
          <a:bodyPr>
            <a:noAutofit/>
          </a:bodyPr>
          <a:lstStyle/>
          <a:p>
            <a:pPr lvl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Представители какой профессии в средние века успешно заменяли врачей?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кузнецы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цирюльники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алхимики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«Счастье достается тому, кто трудится»           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6" name="imgb" descr="http://t2.gstatic.com/images?q=tbn:dipKDMOogwV9iM::stotskie.com/wp-content/uploads/2010/02/%D0%BB%D0%B5%D0%BE%D0%BD%D0%B0%D1%80%D0%B4%D0%BE-%D0%B4%D0%B0-%D0%B2%D0%B8%D0%BD%D1%87%D0%B81.jpg&amp;t=1&amp;h=266&amp;w=190&amp;usg=__bwNoOD74FxkgY8owsvzrNgz9YwI=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3076238"/>
            <a:ext cx="2905139" cy="325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БЛИЦ-ОПРОС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38807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 называется ученый, исследующий духовную культуру народа?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А)культиватор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культуролог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культурист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БЛИЦ-ОПРОС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927" y="1484784"/>
            <a:ext cx="6347714" cy="38807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 представителем какой уважаемой профессии сравнивают грязнулю?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трубочист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шахтер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нефтяник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БЛИЦ-ОПРОС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38807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Кто в больнице погружает в глубокий сон пациента перед операцией?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физиотерапевт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гипнотизер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анестезиолог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БЛИЦ-ОПРОС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6347714" cy="38807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 Как называется артист, объявляющий и комментирующий номера эстрадной программы?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спикер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конферансье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диктор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БЛИЦ-ОПРОС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2696" y="1700808"/>
            <a:ext cx="6347714" cy="38807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Кто осуществляет в суде защиту подсудимого?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А)прокурор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адвокат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следователь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56" y="620688"/>
            <a:ext cx="6957312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  «УГАДАЙ ПРОФЕССИЮ»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204864"/>
            <a:ext cx="6347714" cy="38807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горизонтали: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1.Специалист по пошиву одежды. 2. Специалист по оформлению интерьера. 3. Сведущий в технологии человек. 4. Работница животноводческой фермы. 5. Педагог. 6. Специалист, занимающийся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траспортировкой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вертикали: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Специалист, владеющий ножницами и расческой. 2. Работник магазина. 3. Специалист, изучающий взаимодействие человека и окружающей среды. 4. Лицо, занимающееся лечением больных. 5. Специалист по обработке дерева. 6. Специалист по отделке зданий и помещений. 7. Лицо, владеющее искусством управления летательным аппаратом.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988840"/>
            <a:ext cx="7490793" cy="410445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17724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  </a:t>
            </a:r>
            <a:r>
              <a:rPr lang="ru-RU" sz="6000" dirty="0" smtClean="0"/>
              <a:t>                                                    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РАБОТЫ ХОРОШИ…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           </a:t>
            </a:r>
            <a:r>
              <a:rPr lang="ru-RU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ПОСЛОВИЦЫ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И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ПОГОВОРК</a:t>
            </a:r>
            <a:r>
              <a:rPr lang="ru-RU" sz="4400" b="1" dirty="0" smtClean="0">
                <a:solidFill>
                  <a:srgbClr val="002060"/>
                </a:solidFill>
              </a:rPr>
              <a:t>И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ЗАКОНЧИ ПОСЛОВИЦУ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871" y="1556792"/>
            <a:ext cx="6347714" cy="388077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ТЕРПЕНЬЕ И ТРУД    ……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ЛЕЖАЧИЙ КАМЕНЬ  ….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СИДИ СЛОЖА РУКИ- ….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ЛЮБИШЬ КАТАТЬСЯ, …..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ДЕЛУ ВРЕМЯ, .……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СМОТРИ В ПЛОДАХ, ……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ИЩИ НЕВЕСТУ НЕ В ХОРОВОДЕ, ……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МАЛЕНЬКОЕ ДЕЛО …..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ГОРЬКА РАБОТА, ……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КОРМИТ, …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СТРАШАТСЯ, …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СКУЧЕН ДЕНЬ ДО ВЕЧЕРА, …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МАСТЕРА…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РАБОТЫ ХОРОШИ…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2160590"/>
            <a:ext cx="6770713" cy="42207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</a:t>
            </a:r>
            <a:r>
              <a:rPr lang="ru-RU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ПОСЛОВИЦЫ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И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ПОГОВОРКИ</a:t>
            </a:r>
            <a:endParaRPr lang="ru-RU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6696744" cy="47525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 ЧЕЛОВЕКА- ЕГО ТРУД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СУШИТ ЧЕЛОВЕКА РАБОТА,СУШИТ ЗАБОТА.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ВСЯКИЙ ТРУД УКРАШАЕТ ЧЕЛОВЕКА.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БЫ ОХОТА, А РАБОТА ВСЕГДА НАЙДЕТСЯ.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ВСЯКУЮ ДУРЬ ВЫГОНЯЕТ.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ТРУД-ЗДОРОВЬЕ ЧЕЛОВЕКА.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КРАСИВОЕ СЛОВО- СЕРЕБРО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А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ДЕЛО- ЗОЛОТО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КЕМ БЫТЬ?...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gb" descr="http://vesti.kz/userdata/7a7b1418425acc3c0008b60a6523e52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251156">
            <a:off x="642910" y="2071678"/>
            <a:ext cx="2676529" cy="177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gb" descr="http://bkamen.info/uploads/posts/2008-03/1206677587_licejj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643182"/>
            <a:ext cx="1824039" cy="264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lick for enlarge 800 X 533 145.5 Kb picture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043313">
            <a:off x="5805057" y="2010530"/>
            <a:ext cx="2762256" cy="19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lick for enlarge 1920 X 1440 528,7 Kb picture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500570"/>
            <a:ext cx="2619380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gb" descr="http://www.liceum41.r52.ru/assets/images/stol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214818"/>
            <a:ext cx="2066927" cy="242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1260</TotalTime>
  <Words>1181</Words>
  <Application>Microsoft Office PowerPoint</Application>
  <PresentationFormat>Экран (4:3)</PresentationFormat>
  <Paragraphs>219</Paragraphs>
  <Slides>46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Грань</vt:lpstr>
      <vt:lpstr>Презентация PowerPoint</vt:lpstr>
      <vt:lpstr> Из словаря</vt:lpstr>
      <vt:lpstr>Презентация PowerPoint</vt:lpstr>
      <vt:lpstr>             Леонардо да Винчи</vt:lpstr>
      <vt:lpstr>   ВСЕ РАБОТЫ ХОРОШИ…</vt:lpstr>
      <vt:lpstr>         ЗАКОНЧИ ПОСЛОВИЦУ</vt:lpstr>
      <vt:lpstr>    ВСЕ РАБОТЫ ХОРОШИ…</vt:lpstr>
      <vt:lpstr>    ПОСЛОВИЦЫ И ПОГОВОРКИ</vt:lpstr>
      <vt:lpstr>                   КЕМ БЫТЬ?...</vt:lpstr>
      <vt:lpstr> КОМУ ЭТО ПРИНАДЛЕЖИТ?</vt:lpstr>
      <vt:lpstr>КОМУ ЭТО  ПРИНАДЛЕЖИТ?</vt:lpstr>
      <vt:lpstr>  КОМУ ЭТО ПРИНАДЛЕЖИТ?</vt:lpstr>
      <vt:lpstr>  КОМУ ЭТО ПРИНАДЛЕЖИТ?</vt:lpstr>
      <vt:lpstr>  КОМУ ЭТО ПРИНАДЛЕЖИТ?</vt:lpstr>
      <vt:lpstr>  КОМУ ЭТО ПРИНАДЛЕЖИТ?</vt:lpstr>
      <vt:lpstr>КОМУ ЭТО ПРИНАДЛЕЖИТ?    </vt:lpstr>
      <vt:lpstr>  КОМУ ЭТО ПРИНАДЛЕЖИТ?</vt:lpstr>
      <vt:lpstr>ЗНАЕМ ЛИ МЫ ЭТИ ПРОФЕССИИ?</vt:lpstr>
      <vt:lpstr>                          ПОВАР</vt:lpstr>
      <vt:lpstr>                      ВРАЧ</vt:lpstr>
      <vt:lpstr>                    ПОЖАРНЫЙ</vt:lpstr>
      <vt:lpstr>                     ПРОВОДНИК</vt:lpstr>
      <vt:lpstr>                   АРХИТЕКТОР</vt:lpstr>
      <vt:lpstr>                       СТРОИТЕЛЬ</vt:lpstr>
      <vt:lpstr>                  ПОЧТАЛЬОН</vt:lpstr>
      <vt:lpstr>                   МИЛИЦИОНЕР</vt:lpstr>
      <vt:lpstr>                    ПРОДАВЕЦ</vt:lpstr>
      <vt:lpstr>              УЧИТЕЛЬ</vt:lpstr>
      <vt:lpstr>ВСЕ ПРОФЕССИИ ВАЖНЫ</vt:lpstr>
      <vt:lpstr>          ПЕРЕСТАВЬ БУКВЫ…</vt:lpstr>
      <vt:lpstr>ТОП-ДЕСЯТКА ПРОФЕССИЙ БУДУЩЕГО ДЕСЯТИЛЕТИЯ</vt:lpstr>
      <vt:lpstr>                      ОТГАДАЙ</vt:lpstr>
      <vt:lpstr>           ОТГАДАЙ</vt:lpstr>
      <vt:lpstr>              ОТГАДАЙ</vt:lpstr>
      <vt:lpstr>                      ОТГАДАЙ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Кроссворд  «УГАДАЙ ПРОФЕССИЮ»</vt:lpstr>
      <vt:lpstr>Спасибо 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РАБОТЫ ХОРОШИ…</dc:title>
  <dc:creator>Санька</dc:creator>
  <cp:lastModifiedBy>Вероника</cp:lastModifiedBy>
  <cp:revision>132</cp:revision>
  <dcterms:created xsi:type="dcterms:W3CDTF">2010-05-04T15:07:35Z</dcterms:created>
  <dcterms:modified xsi:type="dcterms:W3CDTF">2021-11-02T05:16:40Z</dcterms:modified>
</cp:coreProperties>
</file>